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28" r:id="rId2"/>
    <p:sldId id="416" r:id="rId3"/>
    <p:sldId id="417" r:id="rId4"/>
    <p:sldId id="418" r:id="rId5"/>
    <p:sldId id="427" r:id="rId6"/>
    <p:sldId id="419" r:id="rId7"/>
    <p:sldId id="421" r:id="rId8"/>
    <p:sldId id="422" r:id="rId9"/>
    <p:sldId id="423" r:id="rId10"/>
    <p:sldId id="424" r:id="rId11"/>
    <p:sldId id="425" r:id="rId12"/>
    <p:sldId id="426" r:id="rId13"/>
    <p:sldId id="429" r:id="rId14"/>
    <p:sldId id="430" r:id="rId15"/>
    <p:sldId id="43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430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0956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2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41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7000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5793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1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3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3" y="3243263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2653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2661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8546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2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7743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4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6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5/16/2026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6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3" y="5883276"/>
            <a:ext cx="322567" cy="365125"/>
          </a:xfrm>
        </p:spPr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187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4406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2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311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2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10939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44873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2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3542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2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25634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53319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600"/>
            <a:ext cx="2210514" cy="5181601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85074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Número do diapositiv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2320887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- to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o do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21" name="Número do diapositiv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2380127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7000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6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6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3" y="5883276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24087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BCA2EB72-13DC-4DC6-B461-3B036C55B9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10905066" cy="5571066"/>
          </a:xfrm>
          <a:prstGeom prst="roundRect">
            <a:avLst>
              <a:gd name="adj" fmla="val 2627"/>
            </a:avLst>
          </a:prstGeom>
          <a:solidFill>
            <a:schemeClr val="bg2">
              <a:lumMod val="75000"/>
            </a:schemeClr>
          </a:solidFill>
          <a:ln w="44450">
            <a:gradFill>
              <a:gsLst>
                <a:gs pos="0">
                  <a:schemeClr val="bg2">
                    <a:alpha val="65000"/>
                  </a:schemeClr>
                </a:gs>
                <a:gs pos="98000">
                  <a:schemeClr val="bg2">
                    <a:lumMod val="75000"/>
                    <a:alpha val="55000"/>
                  </a:schemeClr>
                </a:gs>
              </a:gsLst>
              <a:lin ang="5400000" scaled="1"/>
            </a:gradFill>
          </a:ln>
          <a:effectLst>
            <a:innerShdw blurRad="63500" dist="508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00"/>
            <a:endParaRPr lang="en-US" sz="90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A879FC-D9B1-94F6-88FD-BDDCFC040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965199"/>
            <a:ext cx="6075552" cy="4918075"/>
          </a:xfrm>
        </p:spPr>
        <p:txBody>
          <a:bodyPr vert="horz" lIns="45720" tIns="22860" rIns="45720" bIns="22860" rtlCol="0" anchor="ctr">
            <a:normAutofit/>
          </a:bodyPr>
          <a:lstStyle/>
          <a:p>
            <a:pPr algn="r" defTabSz="228600"/>
            <a:r>
              <a:rPr lang="en-US" sz="54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Trabalho</a:t>
            </a:r>
            <a:r>
              <a:rPr lang="en-US" sz="54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3</a:t>
            </a:r>
            <a:br>
              <a:rPr lang="en-US" sz="54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 sz="54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kelly costa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F75BF3-096E-451E-A222-96A7F0946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8699" y="2011680"/>
            <a:ext cx="0" cy="283464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7984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8DC6FCD-811B-436E-9FEE-FC957486C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/>
            <a:endParaRPr lang="en-US" sz="900">
              <a:solidFill>
                <a:prstClr val="white"/>
              </a:solidFill>
              <a:latin typeface="Century Gothic" panose="020B0502020202020204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13B88E5-F5E5-0151-9559-F72805F62D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08" r="-1" b="2934"/>
          <a:stretch>
            <a:fillRect/>
          </a:stretch>
        </p:blipFill>
        <p:spPr>
          <a:xfrm>
            <a:off x="198739" y="171717"/>
            <a:ext cx="5804105" cy="316742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CDB3FF6-782B-07EF-A2E2-D850F53756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" t="17784" r="37" b="21914"/>
          <a:stretch>
            <a:fillRect/>
          </a:stretch>
        </p:blipFill>
        <p:spPr>
          <a:xfrm>
            <a:off x="6195373" y="171717"/>
            <a:ext cx="5797883" cy="31674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4C7A9B-9EAB-F701-AAAA-BF4122499F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4" t="10118" r="-3422" b="2882"/>
          <a:stretch>
            <a:fillRect/>
          </a:stretch>
        </p:blipFill>
        <p:spPr>
          <a:xfrm>
            <a:off x="198739" y="3510858"/>
            <a:ext cx="5804105" cy="27899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67BB57F-656C-EA3A-BB2C-8AFE068F0C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8776"/>
          <a:stretch>
            <a:fillRect/>
          </a:stretch>
        </p:blipFill>
        <p:spPr>
          <a:xfrm>
            <a:off x="6195372" y="3510858"/>
            <a:ext cx="5797883" cy="2789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541216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8DC6FCD-811B-436E-9FEE-FC957486C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/>
            <a:endParaRPr lang="en-US" sz="900">
              <a:solidFill>
                <a:prstClr val="white"/>
              </a:solidFill>
              <a:latin typeface="Century Gothic" panose="020B050202020202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DB3496-D6DD-66FE-6ADA-E467BAFCE0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20334"/>
          <a:stretch>
            <a:fillRect/>
          </a:stretch>
        </p:blipFill>
        <p:spPr>
          <a:xfrm>
            <a:off x="198739" y="171717"/>
            <a:ext cx="5804105" cy="31674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28DDEF6-A645-7DBE-1FC9-63331CBDE3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53" r="-1" b="25845"/>
          <a:stretch>
            <a:fillRect/>
          </a:stretch>
        </p:blipFill>
        <p:spPr>
          <a:xfrm>
            <a:off x="6195373" y="171717"/>
            <a:ext cx="5797883" cy="31674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86A050B-1CE6-1844-884C-547586DBE5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44" r="1" b="19481"/>
          <a:stretch>
            <a:fillRect/>
          </a:stretch>
        </p:blipFill>
        <p:spPr>
          <a:xfrm>
            <a:off x="198739" y="3510858"/>
            <a:ext cx="5804105" cy="27899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C573622-AF3B-9DB1-D0C4-2E1F624BDD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26"/>
          <a:stretch>
            <a:fillRect/>
          </a:stretch>
        </p:blipFill>
        <p:spPr>
          <a:xfrm>
            <a:off x="6195372" y="3510858"/>
            <a:ext cx="5797883" cy="2789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67643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4169DD87-3EBE-44CA-9654-8AE0466B2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/>
            <a:endParaRPr lang="en-US" sz="900">
              <a:solidFill>
                <a:prstClr val="white"/>
              </a:solidFill>
              <a:latin typeface="Century Gothic" panose="020B050202020202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FCD3BE-9B7C-F3F2-83C0-7AA87AA9E4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097" b="-1"/>
          <a:stretch>
            <a:fillRect/>
          </a:stretch>
        </p:blipFill>
        <p:spPr>
          <a:xfrm>
            <a:off x="192526" y="550518"/>
            <a:ext cx="5799477" cy="27834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A322ED-75DE-8337-6563-5D65E9C2AC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20" b="-1"/>
          <a:stretch>
            <a:fillRect/>
          </a:stretch>
        </p:blipFill>
        <p:spPr>
          <a:xfrm>
            <a:off x="6191622" y="550517"/>
            <a:ext cx="5796945" cy="27834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64F7E2F-5BB4-5ECD-64A5-550F9519D0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54" b="1"/>
          <a:stretch>
            <a:fillRect/>
          </a:stretch>
        </p:blipFill>
        <p:spPr>
          <a:xfrm>
            <a:off x="196714" y="3514856"/>
            <a:ext cx="5799477" cy="279262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BB950A7-28CB-72C6-7DD5-AED624E20D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676"/>
          <a:stretch>
            <a:fillRect/>
          </a:stretch>
        </p:blipFill>
        <p:spPr>
          <a:xfrm>
            <a:off x="6195810" y="3514855"/>
            <a:ext cx="5796945" cy="279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84792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169DD87-3EBE-44CA-9654-8AE0466B2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/>
            <a:endParaRPr lang="en-US" sz="900">
              <a:solidFill>
                <a:prstClr val="white"/>
              </a:solidFill>
              <a:latin typeface="Century Gothic" panose="020B050202020202020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D0A000-B3ED-C63D-8D3F-0DEB2ED010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0" r="-1" b="16129"/>
          <a:stretch>
            <a:fillRect/>
          </a:stretch>
        </p:blipFill>
        <p:spPr>
          <a:xfrm>
            <a:off x="192526" y="550518"/>
            <a:ext cx="5799477" cy="27834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F3713A-52C6-D916-BFBE-E25ADA9614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025" b="1"/>
          <a:stretch>
            <a:fillRect/>
          </a:stretch>
        </p:blipFill>
        <p:spPr>
          <a:xfrm>
            <a:off x="6191622" y="550517"/>
            <a:ext cx="5796945" cy="278342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23CEDE9-15FF-CC43-A9BE-7C529E25A0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1" r="-1" b="-1"/>
          <a:stretch>
            <a:fillRect/>
          </a:stretch>
        </p:blipFill>
        <p:spPr>
          <a:xfrm>
            <a:off x="196714" y="3514856"/>
            <a:ext cx="5799477" cy="27926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713FED5-88B8-5347-45E0-C03993A3B5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6942"/>
          <a:stretch>
            <a:fillRect/>
          </a:stretch>
        </p:blipFill>
        <p:spPr>
          <a:xfrm>
            <a:off x="6195810" y="3514855"/>
            <a:ext cx="5796945" cy="279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59967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3213C9F-F1B6-4980-95B6-4F07946C5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5291665" cy="5571066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65100" dist="38100" dir="5400000" sx="102000" sy="102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00"/>
            <a:endParaRPr lang="en-US" sz="900">
              <a:solidFill>
                <a:prstClr val="white"/>
              </a:solidFill>
              <a:latin typeface="Century Gothic" panose="020B050202020202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3AC747-C4C4-89A6-0F59-A124CA2AD5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33" y="1961191"/>
            <a:ext cx="5006531" cy="297888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AA28026-5AE8-4702-8944-83B64C4869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5" y="643467"/>
            <a:ext cx="5291665" cy="5571066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65100" dist="38100" dir="5400000" sx="102000" sy="102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00"/>
            <a:endParaRPr lang="en-US" sz="900">
              <a:solidFill>
                <a:prstClr val="white"/>
              </a:solidFill>
              <a:latin typeface="Century Gothic" panose="020B050202020202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418D6E-6ACA-BED9-9EFB-A7C794F2E8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732" y="2270455"/>
            <a:ext cx="4948242" cy="2325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130375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169DD87-3EBE-44CA-9654-8AE0466B2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/>
            <a:endParaRPr lang="en-US" sz="900">
              <a:solidFill>
                <a:prstClr val="white"/>
              </a:solidFill>
              <a:latin typeface="Century Gothic" panose="020B050202020202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B0A007-8B3C-1FEB-651D-5442026273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8" r="2350"/>
          <a:stretch>
            <a:fillRect/>
          </a:stretch>
        </p:blipFill>
        <p:spPr>
          <a:xfrm>
            <a:off x="192526" y="550518"/>
            <a:ext cx="5799477" cy="27834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B642546-C805-1B83-FA11-2AF71C19F4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2" r="1" b="5770"/>
          <a:stretch>
            <a:fillRect/>
          </a:stretch>
        </p:blipFill>
        <p:spPr>
          <a:xfrm>
            <a:off x="6191622" y="550517"/>
            <a:ext cx="5796945" cy="27834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AF4D8D-FC32-56EA-4E1E-38A33E2812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0" r="2649" b="1"/>
          <a:stretch>
            <a:fillRect/>
          </a:stretch>
        </p:blipFill>
        <p:spPr>
          <a:xfrm>
            <a:off x="196714" y="3514856"/>
            <a:ext cx="5799477" cy="27926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A0B1318-0B2C-88F4-58C8-06314C881F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709" r="1" b="6993"/>
          <a:stretch>
            <a:fillRect/>
          </a:stretch>
        </p:blipFill>
        <p:spPr>
          <a:xfrm>
            <a:off x="6195810" y="3514855"/>
            <a:ext cx="5796945" cy="279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75346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169DD87-3EBE-44CA-9654-8AE0466B2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/>
            <a:endParaRPr lang="en-US" sz="900">
              <a:solidFill>
                <a:prstClr val="white"/>
              </a:solidFill>
              <a:latin typeface="Century Gothic" panose="020B050202020202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00BC71-4334-678E-E371-2E1362511A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03" r="-1" b="11102"/>
          <a:stretch>
            <a:fillRect/>
          </a:stretch>
        </p:blipFill>
        <p:spPr>
          <a:xfrm>
            <a:off x="192526" y="550518"/>
            <a:ext cx="5799477" cy="27834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D5CE95-7301-19E7-8C7B-BCE060CEA2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2" r="2955" b="1"/>
          <a:stretch>
            <a:fillRect/>
          </a:stretch>
        </p:blipFill>
        <p:spPr>
          <a:xfrm>
            <a:off x="6191622" y="550517"/>
            <a:ext cx="5796945" cy="27834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13AFFF7-E9BE-FE90-0DE8-68623CDB25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7686"/>
          <a:stretch>
            <a:fillRect/>
          </a:stretch>
        </p:blipFill>
        <p:spPr>
          <a:xfrm>
            <a:off x="196714" y="3514856"/>
            <a:ext cx="5799477" cy="27926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51487A-B167-154A-85DA-D6CC73B082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30" r="1" b="17620"/>
          <a:stretch>
            <a:fillRect/>
          </a:stretch>
        </p:blipFill>
        <p:spPr>
          <a:xfrm>
            <a:off x="6195810" y="3514855"/>
            <a:ext cx="5796945" cy="279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624841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169DD87-3EBE-44CA-9654-8AE0466B2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/>
            <a:endParaRPr lang="en-US" sz="900">
              <a:solidFill>
                <a:prstClr val="white"/>
              </a:solidFill>
              <a:latin typeface="Century Gothic" panose="020B050202020202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85FA8C-772E-8062-7E4B-3FF68914E5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23" r="2" b="33432"/>
          <a:stretch>
            <a:fillRect/>
          </a:stretch>
        </p:blipFill>
        <p:spPr>
          <a:xfrm>
            <a:off x="192526" y="550518"/>
            <a:ext cx="5799477" cy="27834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4DD6033-DB77-8AA7-EEC4-DD1EF67A00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0"/>
          <a:stretch>
            <a:fillRect/>
          </a:stretch>
        </p:blipFill>
        <p:spPr>
          <a:xfrm>
            <a:off x="6191622" y="550517"/>
            <a:ext cx="5796945" cy="27834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3FCF7C-7D83-304F-52E2-4E00EA5E6C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" r="29586"/>
          <a:stretch>
            <a:fillRect/>
          </a:stretch>
        </p:blipFill>
        <p:spPr>
          <a:xfrm>
            <a:off x="196714" y="3514856"/>
            <a:ext cx="5799477" cy="27926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A42418-4874-35BF-BCF5-D3B00633E3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55" r="-2" b="25738"/>
          <a:stretch>
            <a:fillRect/>
          </a:stretch>
        </p:blipFill>
        <p:spPr>
          <a:xfrm>
            <a:off x="6195810" y="3514855"/>
            <a:ext cx="5796945" cy="279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34155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169DD87-3EBE-44CA-9654-8AE0466B2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/>
            <a:endParaRPr lang="en-US" sz="900">
              <a:solidFill>
                <a:prstClr val="white"/>
              </a:solidFill>
              <a:latin typeface="Century Gothic" panose="020B050202020202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5817E1-46D7-10E4-2D2A-05921FDBF8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0" r="1" b="1"/>
          <a:stretch>
            <a:fillRect/>
          </a:stretch>
        </p:blipFill>
        <p:spPr>
          <a:xfrm>
            <a:off x="192526" y="550518"/>
            <a:ext cx="5799477" cy="27834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C4B1B03-C26A-CD91-63BC-D844FD0CEA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27662"/>
          <a:stretch>
            <a:fillRect/>
          </a:stretch>
        </p:blipFill>
        <p:spPr>
          <a:xfrm>
            <a:off x="6191622" y="550517"/>
            <a:ext cx="5796945" cy="278342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868EBCA-1155-50D2-AD2C-C1AB5C5E67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0" r="1" b="1"/>
          <a:stretch>
            <a:fillRect/>
          </a:stretch>
        </p:blipFill>
        <p:spPr>
          <a:xfrm>
            <a:off x="196714" y="3514856"/>
            <a:ext cx="5799477" cy="27926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D520285-14E3-9A58-D88B-5C8DE5DAE5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49"/>
          <a:stretch>
            <a:fillRect/>
          </a:stretch>
        </p:blipFill>
        <p:spPr>
          <a:xfrm>
            <a:off x="6195810" y="3514855"/>
            <a:ext cx="5796945" cy="279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447882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169DD87-3EBE-44CA-9654-8AE0466B2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/>
            <a:endParaRPr lang="en-US" sz="900">
              <a:solidFill>
                <a:prstClr val="white"/>
              </a:solidFill>
              <a:latin typeface="Century Gothic" panose="020B0502020202020204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6EE949-D222-CB6E-EE90-06F56457A6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3" r="-1" b="457"/>
          <a:stretch>
            <a:fillRect/>
          </a:stretch>
        </p:blipFill>
        <p:spPr>
          <a:xfrm>
            <a:off x="192526" y="550518"/>
            <a:ext cx="5799477" cy="27834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73E81B7-4661-75D4-48E9-2312531E8C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41" r="1" b="23704"/>
          <a:stretch>
            <a:fillRect/>
          </a:stretch>
        </p:blipFill>
        <p:spPr>
          <a:xfrm>
            <a:off x="6191622" y="550517"/>
            <a:ext cx="5796945" cy="278342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9D3B3D3-64BB-8673-1ECC-DC869429BF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66"/>
          <a:stretch>
            <a:fillRect/>
          </a:stretch>
        </p:blipFill>
        <p:spPr>
          <a:xfrm>
            <a:off x="196714" y="3514856"/>
            <a:ext cx="5799477" cy="27926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99BF7C-D108-D8E6-3CE6-46C8ED59AC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" b="1"/>
          <a:stretch>
            <a:fillRect/>
          </a:stretch>
        </p:blipFill>
        <p:spPr>
          <a:xfrm>
            <a:off x="6195810" y="3514855"/>
            <a:ext cx="5796945" cy="279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557466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169DD87-3EBE-44CA-9654-8AE0466B2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/>
            <a:endParaRPr lang="en-US" sz="900">
              <a:solidFill>
                <a:prstClr val="white"/>
              </a:solidFill>
              <a:latin typeface="Century Gothic" panose="020B0502020202020204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F769BF2-57EE-C057-BDCD-9B66FF3033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91" r="-1" b="7509"/>
          <a:stretch>
            <a:fillRect/>
          </a:stretch>
        </p:blipFill>
        <p:spPr>
          <a:xfrm>
            <a:off x="192526" y="550518"/>
            <a:ext cx="5799477" cy="278342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1C572ED-0C11-4D30-2B5A-D331244232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 r="1" b="9933"/>
          <a:stretch>
            <a:fillRect/>
          </a:stretch>
        </p:blipFill>
        <p:spPr>
          <a:xfrm>
            <a:off x="6191622" y="550517"/>
            <a:ext cx="5796945" cy="27834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A78F2C-45E4-075B-31A0-CA61733FFC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49" r="-1" b="17966"/>
          <a:stretch>
            <a:fillRect/>
          </a:stretch>
        </p:blipFill>
        <p:spPr>
          <a:xfrm>
            <a:off x="196714" y="3514856"/>
            <a:ext cx="5799477" cy="27926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21E1C1C-60DE-C917-A568-A0B7012D59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2" b="2"/>
          <a:stretch>
            <a:fillRect/>
          </a:stretch>
        </p:blipFill>
        <p:spPr>
          <a:xfrm>
            <a:off x="6195810" y="3514855"/>
            <a:ext cx="5796945" cy="279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091251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169DD87-3EBE-44CA-9654-8AE0466B2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/>
            <a:endParaRPr lang="en-US" sz="900">
              <a:solidFill>
                <a:prstClr val="white"/>
              </a:solidFill>
              <a:latin typeface="Century Gothic" panose="020B050202020202020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A6989D-2A0C-FA0E-68A7-7551542B7E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42" r="3837" b="1"/>
          <a:stretch>
            <a:fillRect/>
          </a:stretch>
        </p:blipFill>
        <p:spPr>
          <a:xfrm>
            <a:off x="192526" y="550518"/>
            <a:ext cx="5799477" cy="27834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9EC8600-8465-748D-8572-D81282801C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95" r="1" b="1"/>
          <a:stretch>
            <a:fillRect/>
          </a:stretch>
        </p:blipFill>
        <p:spPr>
          <a:xfrm>
            <a:off x="6191622" y="550517"/>
            <a:ext cx="5796945" cy="278342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BAD97C8-906E-0D45-E4FD-DD2671A99A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" r="1" b="1"/>
          <a:stretch>
            <a:fillRect/>
          </a:stretch>
        </p:blipFill>
        <p:spPr>
          <a:xfrm>
            <a:off x="196714" y="3514856"/>
            <a:ext cx="5799477" cy="27926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8B058F-AE4E-D879-C026-DA70DA010A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66" r="1" b="19750"/>
          <a:stretch>
            <a:fillRect/>
          </a:stretch>
        </p:blipFill>
        <p:spPr>
          <a:xfrm>
            <a:off x="6195810" y="3514855"/>
            <a:ext cx="5796945" cy="279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444049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65F32515-9322-44A5-8C72-4C7BFB4618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00"/>
            <a:endParaRPr lang="en-US" sz="90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17F13B-5021-454F-90E5-3AB2383BFD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00"/>
            <a:endParaRPr lang="en-US" sz="900">
              <a:solidFill>
                <a:prstClr val="white"/>
              </a:solidFill>
              <a:latin typeface="Century Gothic" panose="020B050202020202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42F185-274F-DF06-2A12-E85749E45B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661840"/>
            <a:ext cx="10905066" cy="5534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5117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9">
            <a:extLst>
              <a:ext uri="{FF2B5EF4-FFF2-40B4-BE49-F238E27FC236}">
                <a16:creationId xmlns:a16="http://schemas.microsoft.com/office/drawing/2014/main" id="{BCA2EB72-13DC-4DC6-B461-3B036C55B9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10905066" cy="5571066"/>
          </a:xfrm>
          <a:prstGeom prst="roundRect">
            <a:avLst>
              <a:gd name="adj" fmla="val 2627"/>
            </a:avLst>
          </a:prstGeom>
          <a:solidFill>
            <a:schemeClr val="bg2">
              <a:lumMod val="75000"/>
            </a:schemeClr>
          </a:solidFill>
          <a:ln w="44450">
            <a:gradFill>
              <a:gsLst>
                <a:gs pos="0">
                  <a:schemeClr val="bg2">
                    <a:alpha val="65000"/>
                  </a:schemeClr>
                </a:gs>
                <a:gs pos="98000">
                  <a:schemeClr val="bg2">
                    <a:lumMod val="75000"/>
                    <a:alpha val="55000"/>
                  </a:schemeClr>
                </a:gs>
              </a:gsLst>
              <a:lin ang="5400000" scaled="1"/>
            </a:gradFill>
          </a:ln>
          <a:effectLst>
            <a:innerShdw blurRad="63500" dist="508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00"/>
            <a:endParaRPr lang="en-US" sz="90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54AAB0-013D-8315-EDDA-04C551FDA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965199"/>
            <a:ext cx="6075552" cy="4918075"/>
          </a:xfrm>
        </p:spPr>
        <p:txBody>
          <a:bodyPr vert="horz" lIns="45720" tIns="22860" rIns="45720" bIns="22860" rtlCol="0" anchor="ctr">
            <a:normAutofit/>
          </a:bodyPr>
          <a:lstStyle/>
          <a:p>
            <a:pPr algn="r" defTabSz="228600"/>
            <a:r>
              <a:rPr lang="en-US" sz="54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Fim do </a:t>
            </a:r>
            <a:r>
              <a:rPr lang="en-US" sz="5400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trabalho</a:t>
            </a:r>
            <a:r>
              <a:rPr lang="en-US" sz="54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3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8F75BF3-096E-451E-A222-96A7F0946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8699" y="2011680"/>
            <a:ext cx="0" cy="283464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63120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Gre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9</Words>
  <Application>Microsoft Office PowerPoint</Application>
  <PresentationFormat>Widescreen</PresentationFormat>
  <Paragraphs>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Century Gothic</vt:lpstr>
      <vt:lpstr>Mesh</vt:lpstr>
      <vt:lpstr>Trabalho 3 kelly costa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Fim do trabalho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kelly costa</dc:creator>
  <cp:lastModifiedBy>kelly costa</cp:lastModifiedBy>
  <cp:revision>1</cp:revision>
  <dcterms:created xsi:type="dcterms:W3CDTF">2026-05-16T23:43:10Z</dcterms:created>
  <dcterms:modified xsi:type="dcterms:W3CDTF">2026-05-16T23:48:01Z</dcterms:modified>
</cp:coreProperties>
</file>